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tif" ContentType="image/tif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B4C1"/>
    <a:srgbClr val="FFFFFF"/>
    <a:srgbClr val="B859A2"/>
    <a:srgbClr val="F8AFB5"/>
    <a:srgbClr val="62C9D4"/>
    <a:srgbClr val="57C5D0"/>
    <a:srgbClr val="298D97"/>
    <a:srgbClr val="8BD7DF"/>
    <a:srgbClr val="5EC8D3"/>
    <a:srgbClr val="1F1E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9" autoAdjust="0"/>
    <p:restoredTop sz="96305" autoAdjust="0"/>
  </p:normalViewPr>
  <p:slideViewPr>
    <p:cSldViewPr snapToGrid="0">
      <p:cViewPr varScale="1">
        <p:scale>
          <a:sx n="95" d="100"/>
          <a:sy n="95" d="100"/>
        </p:scale>
        <p:origin x="-6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F45E9-6FBA-40DC-969E-A94CE70A1704}" type="datetimeFigureOut">
              <a:rPr lang="en-GB" smtClean="0"/>
              <a:t>16/06/15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04862-8562-4E91-AF5A-D5DA0E477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23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78A31-2939-44C3-AEDF-5018237F4141}" type="datetimeFigureOut">
              <a:rPr lang="en-GB" smtClean="0"/>
              <a:t>16/06/15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52D7F-3B9B-4DAE-9018-33CAAF65E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17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6" Type="http://schemas.openxmlformats.org/officeDocument/2006/relationships/image" Target="../media/image8.tif"/><Relationship Id="rId7" Type="http://schemas.openxmlformats.org/officeDocument/2006/relationships/image" Target="../media/image9.png"/><Relationship Id="rId8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rgbClr val="35B4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6923" y="4715466"/>
            <a:ext cx="5829300" cy="91440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dirty="0" smtClean="0"/>
              <a:t>Your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74041" y="4715466"/>
            <a:ext cx="2400300" cy="9144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 smtClean="0"/>
              <a:t>Your Name/s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306859" y="4715466"/>
            <a:ext cx="0" cy="914400"/>
          </a:xfrm>
          <a:prstGeom prst="line">
            <a:avLst/>
          </a:prstGeom>
          <a:ln w="19050">
            <a:solidFill>
              <a:srgbClr val="35B4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" t="1166" r="1974"/>
          <a:stretch/>
        </p:blipFill>
        <p:spPr>
          <a:xfrm>
            <a:off x="1767555" y="1019620"/>
            <a:ext cx="5620449" cy="24842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257" y="6300398"/>
            <a:ext cx="1225291" cy="43747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426" y="6300398"/>
            <a:ext cx="1422655" cy="50715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959" y="6300398"/>
            <a:ext cx="1430196" cy="46345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033" y="6300398"/>
            <a:ext cx="1579597" cy="49280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508" y="6300398"/>
            <a:ext cx="1124094" cy="44896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07"/>
          <a:stretch/>
        </p:blipFill>
        <p:spPr>
          <a:xfrm>
            <a:off x="117909" y="6300398"/>
            <a:ext cx="1309470" cy="4161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indent="180000">
              <a:defRPr/>
            </a:lvl1pPr>
            <a:lvl2pPr indent="180000">
              <a:defRPr/>
            </a:lvl2pPr>
            <a:lvl3pPr indent="180000">
              <a:defRPr/>
            </a:lvl3pPr>
            <a:lvl4pPr indent="180000">
              <a:defRPr/>
            </a:lvl4pPr>
            <a:lvl5pPr indent="180000"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C503-507C-490C-A396-DCD97C8A5CF4}" type="datetime2">
              <a:rPr lang="en-GB" smtClean="0"/>
              <a:t>Tuesday, 16 June 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69454" y="688472"/>
            <a:ext cx="7288695" cy="966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rgbClr val="35B4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923" y="4715467"/>
            <a:ext cx="5829300" cy="927051"/>
          </a:xfrm>
        </p:spPr>
        <p:txBody>
          <a:bodyPr anchor="ctr">
            <a:normAutofit/>
          </a:bodyPr>
          <a:lstStyle>
            <a:lvl1pPr algn="r">
              <a:defRPr sz="3600" b="0" spc="200" baseline="0">
                <a:latin typeface="+mn-lt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728117"/>
            <a:ext cx="2400300" cy="91440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39FA-B177-4E80-A154-FCE7D2975880}" type="datetime2">
              <a:rPr lang="en-GB" smtClean="0"/>
              <a:t>Tuesday, 16 June 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331949" y="4728117"/>
            <a:ext cx="0" cy="914400"/>
          </a:xfrm>
          <a:prstGeom prst="line">
            <a:avLst/>
          </a:prstGeom>
          <a:ln w="19050">
            <a:solidFill>
              <a:srgbClr val="35B4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" t="1166" r="1974"/>
          <a:stretch/>
        </p:blipFill>
        <p:spPr>
          <a:xfrm>
            <a:off x="1767555" y="1019620"/>
            <a:ext cx="5620449" cy="24842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1733047"/>
            <a:ext cx="3566160" cy="4576313"/>
          </a:xfrm>
        </p:spPr>
        <p:txBody>
          <a:bodyPr/>
          <a:lstStyle>
            <a:lvl1pPr indent="180000">
              <a:defRPr/>
            </a:lvl1pPr>
            <a:lvl2pPr indent="180000">
              <a:defRPr/>
            </a:lvl2pPr>
            <a:lvl3pPr indent="180000">
              <a:defRPr/>
            </a:lvl3pPr>
            <a:lvl4pPr indent="180000">
              <a:defRPr/>
            </a:lvl4pPr>
            <a:lvl5pPr indent="180000"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1733046"/>
            <a:ext cx="3566160" cy="4576313"/>
          </a:xfrm>
        </p:spPr>
        <p:txBody>
          <a:bodyPr/>
          <a:lstStyle>
            <a:lvl1pPr indent="180000">
              <a:defRPr/>
            </a:lvl1pPr>
            <a:lvl2pPr indent="180000">
              <a:defRPr/>
            </a:lvl2pPr>
            <a:lvl3pPr indent="180000">
              <a:defRPr/>
            </a:lvl3pPr>
            <a:lvl4pPr indent="180000">
              <a:defRPr/>
            </a:lvl4pPr>
            <a:lvl5pPr indent="180000"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A67-5E4D-475B-8A0E-D71FE9FCB115}" type="datetime2">
              <a:rPr lang="en-GB" smtClean="0"/>
              <a:t>Tuesday, 16 June 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769454" y="688472"/>
            <a:ext cx="7288695" cy="966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1721462"/>
            <a:ext cx="3566160" cy="708451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rgbClr val="35B4C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516369"/>
            <a:ext cx="3566160" cy="3792993"/>
          </a:xfrm>
        </p:spPr>
        <p:txBody>
          <a:bodyPr lIns="45720" rIns="45720"/>
          <a:lstStyle>
            <a:lvl1pPr indent="180000">
              <a:defRPr/>
            </a:lvl1pPr>
            <a:lvl2pPr indent="180000">
              <a:defRPr/>
            </a:lvl2pPr>
            <a:lvl3pPr indent="180000">
              <a:defRPr/>
            </a:lvl3pPr>
            <a:lvl4pPr indent="180000">
              <a:defRPr/>
            </a:lvl4pPr>
            <a:lvl5pPr indent="180000"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4718" y="1721461"/>
            <a:ext cx="3663432" cy="69466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rgbClr val="35B4C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4718" y="2516369"/>
            <a:ext cx="3663432" cy="3792993"/>
          </a:xfrm>
        </p:spPr>
        <p:txBody>
          <a:bodyPr lIns="45720" rIns="45720"/>
          <a:lstStyle>
            <a:lvl1pPr indent="180000">
              <a:defRPr/>
            </a:lvl1pPr>
            <a:lvl2pPr indent="180000">
              <a:defRPr/>
            </a:lvl2pPr>
            <a:lvl3pPr indent="180000">
              <a:defRPr/>
            </a:lvl3pPr>
            <a:lvl4pPr indent="180000">
              <a:defRPr/>
            </a:lvl4pPr>
            <a:lvl5pPr indent="180000"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D6FD7-0D84-493A-BB2A-AA3CAB5839F5}" type="datetime2">
              <a:rPr lang="en-GB" smtClean="0"/>
              <a:t>Tuesday, 16 June 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769454" y="688472"/>
            <a:ext cx="7288695" cy="966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F1E1-1B94-40FF-B793-48A072BEF56E}" type="datetime2">
              <a:rPr lang="en-GB" smtClean="0"/>
              <a:t>Tuesday, 16 June 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769454" y="688472"/>
            <a:ext cx="7288695" cy="966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header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47E9-D9E6-4208-B5CD-C8AF6B6F5019}" type="datetime2">
              <a:rPr lang="en-GB" smtClean="0"/>
              <a:t>Tuesday, 16 June 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3.png"/><Relationship Id="rId10" Type="http://schemas.openxmlformats.org/officeDocument/2006/relationships/image" Target="../media/image4.jpg"/><Relationship Id="rId11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9454" y="688472"/>
            <a:ext cx="7288695" cy="966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7" y="1726163"/>
            <a:ext cx="7290053" cy="4583197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6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5B9CE1D6-5C54-4256-81FB-FC928BB0D0AB}" type="datetime2">
              <a:rPr lang="en-GB" smtClean="0"/>
              <a:t>Tuesday, 16 June 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2604" y="6470704"/>
            <a:ext cx="5565689" cy="271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r>
              <a:rPr lang="en-GB" dirty="0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83094" y="618490"/>
            <a:ext cx="8933242" cy="14945"/>
          </a:xfrm>
          <a:prstGeom prst="line">
            <a:avLst/>
          </a:prstGeom>
          <a:ln w="19050">
            <a:solidFill>
              <a:srgbClr val="35B4C1">
                <a:alpha val="70000"/>
              </a:srgb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5" t="3490" r="2893" b="2617"/>
          <a:stretch/>
        </p:blipFill>
        <p:spPr>
          <a:xfrm>
            <a:off x="94956" y="-1"/>
            <a:ext cx="1376867" cy="5880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07"/>
          <a:stretch/>
        </p:blipFill>
        <p:spPr>
          <a:xfrm>
            <a:off x="6041598" y="80228"/>
            <a:ext cx="1534201" cy="4875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57" y="83091"/>
            <a:ext cx="1384043" cy="4941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180000" indent="1080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35B4C1"/>
        </a:buClr>
        <a:buSzPct val="100000"/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1800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35B4C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1800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35B4C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1800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35B4C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1800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35B4C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921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sentation-4-3-Template-GIFT-Surg-v8.2">
  <a:themeElements>
    <a:clrScheme name="GIFT Surg Colour Palatte">
      <a:dk1>
        <a:srgbClr val="2E2B21"/>
      </a:dk1>
      <a:lt1>
        <a:srgbClr val="FFFFFF"/>
      </a:lt1>
      <a:dk2>
        <a:srgbClr val="605B4F"/>
      </a:dk2>
      <a:lt2>
        <a:srgbClr val="F7F6F2"/>
      </a:lt2>
      <a:accent1>
        <a:srgbClr val="62C9D4"/>
      </a:accent1>
      <a:accent2>
        <a:srgbClr val="7E366D"/>
      </a:accent2>
      <a:accent3>
        <a:srgbClr val="FCDCDE"/>
      </a:accent3>
      <a:accent4>
        <a:srgbClr val="2C98A0"/>
      </a:accent4>
      <a:accent5>
        <a:srgbClr val="D296C4"/>
      </a:accent5>
      <a:accent6>
        <a:srgbClr val="B7E7EB"/>
      </a:accent6>
      <a:hlink>
        <a:srgbClr val="B859A2"/>
      </a:hlink>
      <a:folHlink>
        <a:srgbClr val="F8AFB5"/>
      </a:folHlink>
    </a:clrScheme>
    <a:fontScheme name="Custom 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Presentation Template GIFT-Surg v7" id="{CA220513-47CC-4168-93A3-EBF228EA6301}" vid="{E2EA085F-134A-4F4D-9B18-47EC46B05C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Presentation-4-3-Template-GIFT-Surg-v8.2.potx</Template>
  <TotalTime>87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Presentation-4-3-Template-GIFT-Surg-v8.2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Konyn</dc:creator>
  <cp:lastModifiedBy>Tom Vercauteren</cp:lastModifiedBy>
  <cp:revision>5</cp:revision>
  <dcterms:created xsi:type="dcterms:W3CDTF">2014-12-11T15:24:46Z</dcterms:created>
  <dcterms:modified xsi:type="dcterms:W3CDTF">2015-06-16T20:15:02Z</dcterms:modified>
</cp:coreProperties>
</file>