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60" autoAdjust="0"/>
  </p:normalViewPr>
  <p:slideViewPr>
    <p:cSldViewPr>
      <p:cViewPr varScale="1">
        <p:scale>
          <a:sx n="95" d="100"/>
          <a:sy n="95" d="100"/>
        </p:scale>
        <p:origin x="-43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484313"/>
            <a:ext cx="8496300" cy="1368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638"/>
            <a:ext cx="8496300" cy="309721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245225"/>
            <a:ext cx="84963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pic>
        <p:nvPicPr>
          <p:cNvPr id="4113" name="Picture 17" descr="MidBlue10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C0EBB2-8263-42F1-8FB3-7678A1B5A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78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908050"/>
            <a:ext cx="2122487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908050"/>
            <a:ext cx="6215063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C0EBB2-8263-42F1-8FB3-7678A1B5A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93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C0EBB2-8263-42F1-8FB3-7678A1B5A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652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C0EBB2-8263-42F1-8FB3-7678A1B5A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676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708275"/>
            <a:ext cx="4168775" cy="3457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708275"/>
            <a:ext cx="4168775" cy="3457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C0EBB2-8263-42F1-8FB3-7678A1B5A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391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C0EBB2-8263-42F1-8FB3-7678A1B5A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60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C0EBB2-8263-42F1-8FB3-7678A1B5A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9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C0EBB2-8263-42F1-8FB3-7678A1B5A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86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C0EBB2-8263-42F1-8FB3-7678A1B5A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57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C0EBB2-8263-42F1-8FB3-7678A1B5A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79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908050"/>
            <a:ext cx="8489950" cy="129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0200" y="2708275"/>
            <a:ext cx="848995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337300"/>
            <a:ext cx="10080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0C0EBB2-8263-42F1-8FB3-7678A1B5AAA7}" type="slidenum">
              <a:rPr lang="en-GB" smtClean="0"/>
              <a:t>‹#›</a:t>
            </a:fld>
            <a:endParaRPr lang="en-GB"/>
          </a:p>
        </p:txBody>
      </p:sp>
      <p:pic>
        <p:nvPicPr>
          <p:cNvPr id="3089" name="Picture 17" descr="MidBlue9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326009"/>
          </a:xfrm>
        </p:spPr>
        <p:txBody>
          <a:bodyPr>
            <a:normAutofit/>
          </a:bodyPr>
          <a:lstStyle/>
          <a:p>
            <a:r>
              <a:rPr lang="en-GB" dirty="0" smtClean="0"/>
              <a:t>Low Latency Rendering with </a:t>
            </a:r>
            <a:r>
              <a:rPr lang="en-GB" dirty="0" smtClean="0"/>
              <a:t>Dataflow Architectures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2708920"/>
            <a:ext cx="7416824" cy="2664296"/>
          </a:xfrm>
        </p:spPr>
        <p:txBody>
          <a:bodyPr>
            <a:normAutofit/>
          </a:bodyPr>
          <a:lstStyle/>
          <a:p>
            <a:r>
              <a:rPr lang="en-GB" dirty="0" smtClean="0"/>
              <a:t>Supervisor: Anthony Steed</a:t>
            </a:r>
          </a:p>
          <a:p>
            <a:endParaRPr lang="en-GB" dirty="0" smtClean="0"/>
          </a:p>
          <a:p>
            <a:r>
              <a:rPr lang="en-GB" dirty="0" smtClean="0"/>
              <a:t>Sebastian </a:t>
            </a:r>
            <a:r>
              <a:rPr lang="en-GB" dirty="0" err="1" smtClean="0"/>
              <a:t>Friston</a:t>
            </a:r>
            <a:endParaRPr lang="en-GB" dirty="0" smtClean="0"/>
          </a:p>
          <a:p>
            <a:r>
              <a:rPr lang="en-GB" dirty="0" err="1" smtClean="0"/>
              <a:t>EngD</a:t>
            </a:r>
            <a:r>
              <a:rPr lang="en-GB" dirty="0" smtClean="0"/>
              <a:t> VEIV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Latency?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420888"/>
            <a:ext cx="8489950" cy="36015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The time between a user’s action, and the computer’s response to this </a:t>
            </a:r>
            <a:r>
              <a:rPr lang="en-GB" dirty="0" smtClean="0"/>
              <a:t>action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Must be low to maintain the sense that the world is responding to the user – key to enabling presence</a:t>
            </a:r>
            <a:endParaRPr lang="en-GB" dirty="0" smtClean="0"/>
          </a:p>
          <a:p>
            <a:pPr marL="109728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~10 </a:t>
            </a:r>
            <a:r>
              <a:rPr lang="en-GB" dirty="0" err="1" smtClean="0"/>
              <a:t>ms</a:t>
            </a:r>
            <a:r>
              <a:rPr lang="en-GB" dirty="0" smtClean="0"/>
              <a:t> has been demonstrated as the threshold for pointing and reaching tasks</a:t>
            </a:r>
          </a:p>
          <a:p>
            <a:pPr lvl="1"/>
            <a:r>
              <a:rPr lang="en-GB" dirty="0" smtClean="0"/>
              <a:t>For others, may be lower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560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Dataflow </a:t>
            </a:r>
            <a:r>
              <a:rPr lang="en-GB" dirty="0" smtClean="0"/>
              <a:t>Computing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50253" y="5495326"/>
            <a:ext cx="8106984" cy="1040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/>
              <a:t>True-parallel architecture for very high throughput applications</a:t>
            </a:r>
            <a:endParaRPr lang="en-GB" dirty="0"/>
          </a:p>
        </p:txBody>
      </p:sp>
      <p:pic>
        <p:nvPicPr>
          <p:cNvPr id="1026" name="Picture 2" descr="http://www.maxeler.com/media/Controlflow-600x5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33537"/>
            <a:ext cx="3776695" cy="32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axeler.com/media/Dataflow-600x53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45" y="1628800"/>
            <a:ext cx="4360743" cy="3866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043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dirty="0" smtClean="0"/>
              <a:t>Dataflow Image </a:t>
            </a:r>
            <a:r>
              <a:rPr lang="en-GB" dirty="0" smtClean="0"/>
              <a:t>Generator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4864"/>
            <a:ext cx="4402833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Our sponsor, </a:t>
            </a:r>
            <a:r>
              <a:rPr lang="en-GB" i="1" dirty="0" smtClean="0"/>
              <a:t>Maxeler Technologies</a:t>
            </a:r>
            <a:r>
              <a:rPr lang="en-GB" dirty="0" smtClean="0"/>
              <a:t>, </a:t>
            </a:r>
            <a:r>
              <a:rPr lang="en-GB" dirty="0" smtClean="0"/>
              <a:t>builds platforms for processing dataflow algorithms</a:t>
            </a: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We will use this platform to create a new type of image generator for virtual reality</a:t>
            </a:r>
            <a:endParaRPr lang="en-GB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276872"/>
            <a:ext cx="3744094" cy="1997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68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5">
      <a:dk1>
        <a:srgbClr val="000000"/>
      </a:dk1>
      <a:lt1>
        <a:srgbClr val="FFFFFF"/>
      </a:lt1>
      <a:dk2>
        <a:srgbClr val="004359"/>
      </a:dk2>
      <a:lt2>
        <a:srgbClr val="808080"/>
      </a:lt2>
      <a:accent1>
        <a:srgbClr val="7FA1AC"/>
      </a:accent1>
      <a:accent2>
        <a:srgbClr val="004359"/>
      </a:accent2>
      <a:accent3>
        <a:srgbClr val="FFFFFF"/>
      </a:accent3>
      <a:accent4>
        <a:srgbClr val="000000"/>
      </a:accent4>
      <a:accent5>
        <a:srgbClr val="C0CDD2"/>
      </a:accent5>
      <a:accent6>
        <a:srgbClr val="003C50"/>
      </a:accent6>
      <a:hlink>
        <a:srgbClr val="4B4620"/>
      </a:hlink>
      <a:folHlink>
        <a:srgbClr val="C88BA9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C88B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pptmidblue</Template>
  <TotalTime>315</TotalTime>
  <Words>96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Custom Design</vt:lpstr>
      <vt:lpstr>Low Latency Rendering with Dataflow Architectures</vt:lpstr>
      <vt:lpstr>Why Latency?</vt:lpstr>
      <vt:lpstr>Dataflow Computing</vt:lpstr>
      <vt:lpstr>A Dataflow Image Generator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Latency Rendering with Data Flow Hardware</dc:title>
  <dc:creator>Sebastian</dc:creator>
  <cp:lastModifiedBy>Sebastian</cp:lastModifiedBy>
  <cp:revision>18</cp:revision>
  <dcterms:created xsi:type="dcterms:W3CDTF">2013-09-19T09:25:49Z</dcterms:created>
  <dcterms:modified xsi:type="dcterms:W3CDTF">2014-10-13T14:20:56Z</dcterms:modified>
</cp:coreProperties>
</file>