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0" autoAdjust="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pic>
        <p:nvPicPr>
          <p:cNvPr id="4113" name="Picture 17" descr="MidBlue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3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65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7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9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0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6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7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9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C0EBB2-8263-42F1-8FB3-7678A1B5AAA7}" type="slidenum">
              <a:rPr lang="en-GB" smtClean="0"/>
              <a:t>‹#›</a:t>
            </a:fld>
            <a:endParaRPr lang="en-GB"/>
          </a:p>
        </p:txBody>
      </p:sp>
      <p:pic>
        <p:nvPicPr>
          <p:cNvPr id="3089" name="Picture 17" descr="MidBlue9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326009"/>
          </a:xfrm>
        </p:spPr>
        <p:txBody>
          <a:bodyPr>
            <a:normAutofit/>
          </a:bodyPr>
          <a:lstStyle/>
          <a:p>
            <a:r>
              <a:rPr lang="en-GB" dirty="0" smtClean="0"/>
              <a:t>Low Latency Rendering with </a:t>
            </a:r>
            <a:r>
              <a:rPr lang="en-GB" dirty="0" smtClean="0"/>
              <a:t>Dataflow Architectures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416824" cy="2664296"/>
          </a:xfrm>
        </p:spPr>
        <p:txBody>
          <a:bodyPr>
            <a:normAutofit/>
          </a:bodyPr>
          <a:lstStyle/>
          <a:p>
            <a:r>
              <a:rPr lang="en-GB" dirty="0" smtClean="0"/>
              <a:t>Supervisor: Anthony Steed</a:t>
            </a:r>
          </a:p>
          <a:p>
            <a:endParaRPr lang="en-GB" dirty="0" smtClean="0"/>
          </a:p>
          <a:p>
            <a:r>
              <a:rPr lang="en-GB" dirty="0" smtClean="0"/>
              <a:t>Sebastian </a:t>
            </a:r>
            <a:r>
              <a:rPr lang="en-GB" dirty="0" err="1" smtClean="0"/>
              <a:t>Friston</a:t>
            </a:r>
            <a:endParaRPr lang="en-GB" dirty="0" smtClean="0"/>
          </a:p>
          <a:p>
            <a:r>
              <a:rPr lang="en-GB" dirty="0" err="1" smtClean="0"/>
              <a:t>EngD</a:t>
            </a:r>
            <a:r>
              <a:rPr lang="en-GB" dirty="0" smtClean="0"/>
              <a:t> VEIV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Latency?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489950" cy="3601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time between a user’s action, and the computer’s response to this </a:t>
            </a:r>
            <a:r>
              <a:rPr lang="en-GB" dirty="0" smtClean="0"/>
              <a:t>action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Must be low to maintain the sense that the world is responding to the user – key to enabling presence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~10 </a:t>
            </a:r>
            <a:r>
              <a:rPr lang="en-GB" dirty="0" err="1" smtClean="0"/>
              <a:t>ms</a:t>
            </a:r>
            <a:r>
              <a:rPr lang="en-GB" dirty="0" smtClean="0"/>
              <a:t> has been demonstrated as the threshold for pointing and reaching tasks</a:t>
            </a:r>
          </a:p>
          <a:p>
            <a:pPr lvl="1"/>
            <a:r>
              <a:rPr lang="en-GB" dirty="0" smtClean="0"/>
              <a:t>For others, may be lower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6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Dataflow </a:t>
            </a:r>
            <a:r>
              <a:rPr lang="en-GB" dirty="0" smtClean="0"/>
              <a:t>Computing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50253" y="5495326"/>
            <a:ext cx="8106984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True-parallel architecture for very high throughput applications</a:t>
            </a:r>
            <a:endParaRPr lang="en-GB" dirty="0"/>
          </a:p>
        </p:txBody>
      </p:sp>
      <p:pic>
        <p:nvPicPr>
          <p:cNvPr id="1026" name="Picture 2" descr="http://www.maxeler.com/media/Controlflow-600x5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33537"/>
            <a:ext cx="3776695" cy="32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xeler.com/media/Dataflow-600x5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5" y="1628800"/>
            <a:ext cx="4360743" cy="386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4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/>
              <a:t>Dataflow Image </a:t>
            </a:r>
            <a:r>
              <a:rPr lang="en-GB" dirty="0" smtClean="0"/>
              <a:t>Generator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4864"/>
            <a:ext cx="4402833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Our sponsor, </a:t>
            </a:r>
            <a:r>
              <a:rPr lang="en-GB" i="1" dirty="0" smtClean="0"/>
              <a:t>Maxeler Technologies</a:t>
            </a:r>
            <a:r>
              <a:rPr lang="en-GB" dirty="0" smtClean="0"/>
              <a:t>, </a:t>
            </a:r>
            <a:r>
              <a:rPr lang="en-GB" dirty="0" smtClean="0"/>
              <a:t>builds platforms for processing dataflow algorithms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We will use this platform to create a new type of image generator for virtual reality</a:t>
            </a:r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744094" cy="199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6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pptmidblue</Template>
  <TotalTime>315</TotalTime>
  <Words>96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Low Latency Rendering with Dataflow Architectures</vt:lpstr>
      <vt:lpstr>Why Latency?</vt:lpstr>
      <vt:lpstr>Dataflow Computing</vt:lpstr>
      <vt:lpstr>A Dataflow Image Generator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Latency Rendering with Data Flow Hardware</dc:title>
  <dc:creator>Sebastian</dc:creator>
  <cp:lastModifiedBy>Sebastian</cp:lastModifiedBy>
  <cp:revision>18</cp:revision>
  <dcterms:created xsi:type="dcterms:W3CDTF">2013-09-19T09:25:49Z</dcterms:created>
  <dcterms:modified xsi:type="dcterms:W3CDTF">2014-10-13T14:20:56Z</dcterms:modified>
</cp:coreProperties>
</file>